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259" r:id="rId4"/>
    <p:sldId id="262" r:id="rId5"/>
    <p:sldId id="266" r:id="rId6"/>
    <p:sldId id="263" r:id="rId7"/>
    <p:sldId id="267" r:id="rId8"/>
    <p:sldId id="264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>
      <p:cViewPr varScale="1">
        <p:scale>
          <a:sx n="109" d="100"/>
          <a:sy n="109" d="100"/>
        </p:scale>
        <p:origin x="3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72DC-9305-4026-A02D-AC719F0B4AA5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D420-DB1E-4E20-8D96-166129F1364F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454F-24C8-4F38-BE69-6D8735709824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67932-DE39-45D7-983F-D894B5F2B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79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Føringen fra vedtaket innarbeides i prosjektforslag for sentrum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67932-DE39-45D7-983F-D894B5F2B34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44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Forslag til prosjektorganisasjon</a:t>
            </a:r>
            <a:r>
              <a:rPr lang="nb-NO" baseline="0" dirty="0"/>
              <a:t> som møter bystyrets føringer er foreslått i prosjektforslaget/prosjektplanen for sentrumsplanen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67932-DE39-45D7-983F-D894B5F2B3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8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7384"/>
            <a:ext cx="9144000" cy="5832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 dirty="0"/>
              <a:t>Klikk ikonet for å legge til et bilde</a:t>
            </a:r>
            <a:br>
              <a:rPr lang="nb-NO" dirty="0"/>
            </a:br>
            <a:r>
              <a:rPr lang="nb-NO" dirty="0"/>
              <a:t>Dette bildet bør være 25,4x16,2cm? (her) (helst 300 </a:t>
            </a:r>
            <a:r>
              <a:rPr lang="nb-NO" dirty="0" err="1"/>
              <a:t>dpi</a:t>
            </a:r>
            <a:r>
              <a:rPr lang="nb-NO" dirty="0"/>
              <a:t>)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4653135"/>
            <a:ext cx="6980312" cy="576065"/>
          </a:xfrm>
        </p:spPr>
        <p:txBody>
          <a:bodyPr>
            <a:normAutofit/>
          </a:bodyPr>
          <a:lstStyle>
            <a:lvl1pPr algn="l">
              <a:defRPr sz="2700" b="1">
                <a:ln w="635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149" y="5085184"/>
            <a:ext cx="6400800" cy="504056"/>
          </a:xfrm>
        </p:spPr>
        <p:txBody>
          <a:bodyPr>
            <a:noAutofit/>
          </a:bodyPr>
          <a:lstStyle>
            <a:lvl1pPr marL="0" indent="0" algn="l">
              <a:buNone/>
              <a:defRPr sz="2700" spc="-30" baseline="0">
                <a:ln w="635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000" cy="1080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78800"/>
            <a:ext cx="7776000" cy="410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7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000" cy="1080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3568" y="1378868"/>
            <a:ext cx="3744416" cy="410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378868"/>
            <a:ext cx="3754760" cy="410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3744416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744416" cy="341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88024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88024" y="2174875"/>
            <a:ext cx="3682752" cy="341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000" y="273050"/>
            <a:ext cx="3168352" cy="1162050"/>
          </a:xfr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9952" y="273051"/>
            <a:ext cx="4546848" cy="53161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3568" y="1435101"/>
            <a:ext cx="3168352" cy="41541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003850"/>
            <a:ext cx="5486400" cy="5099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narvar_forside_trans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-27384"/>
            <a:ext cx="9144000" cy="583914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87208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432" y="1378868"/>
            <a:ext cx="77760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5D97-B731-49C4-BB64-CDAA4BA85EC8}" type="datetimeFigureOut">
              <a:rPr lang="nb-NO" smtClean="0"/>
              <a:pPr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AK_medlis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000" y="5839200"/>
            <a:ext cx="613895" cy="935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 descr="Bilde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36" r="36" b="193"/>
          <a:stretch>
            <a:fillRect/>
          </a:stretch>
        </p:blipFill>
        <p:spPr>
          <a:xfrm>
            <a:off x="11088" y="-22557"/>
            <a:ext cx="9144000" cy="5819693"/>
          </a:xfr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122387" y="4365104"/>
            <a:ext cx="6980312" cy="576065"/>
          </a:xfrm>
        </p:spPr>
        <p:txBody>
          <a:bodyPr>
            <a:noAutofit/>
          </a:bodyPr>
          <a:lstStyle/>
          <a:p>
            <a:r>
              <a:rPr lang="nb-NO" sz="3200" dirty="0"/>
              <a:t>Sentrumsplan for Arendal sentrum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6588224" y="5528398"/>
            <a:ext cx="6400800" cy="504056"/>
          </a:xfrm>
        </p:spPr>
        <p:txBody>
          <a:bodyPr/>
          <a:lstStyle/>
          <a:p>
            <a:r>
              <a:rPr lang="nb-NO" sz="1600" dirty="0">
                <a:solidFill>
                  <a:schemeClr val="bg1"/>
                </a:solidFill>
              </a:rPr>
              <a:t>Prosjektleder Barbro Olsen</a:t>
            </a:r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810250"/>
            <a:ext cx="2857500" cy="104775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5485549" cy="3620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-38301"/>
            <a:ext cx="7776000" cy="1080000"/>
          </a:xfrm>
        </p:spPr>
        <p:txBody>
          <a:bodyPr/>
          <a:lstStyle/>
          <a:p>
            <a:r>
              <a:rPr lang="nb-NO" dirty="0"/>
              <a:t>Bystyrets føringer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000" cy="4104000"/>
          </a:xfrm>
        </p:spPr>
        <p:txBody>
          <a:bodyPr/>
          <a:lstStyle/>
          <a:p>
            <a:r>
              <a:rPr lang="nb-NO" dirty="0"/>
              <a:t>Kulturhistoriske bygninger og miljø sikres</a:t>
            </a:r>
          </a:p>
          <a:p>
            <a:endParaRPr lang="nb-NO" dirty="0"/>
          </a:p>
          <a:p>
            <a:r>
              <a:rPr lang="nb-NO" dirty="0"/>
              <a:t>Kanalutredninger</a:t>
            </a:r>
          </a:p>
          <a:p>
            <a:endParaRPr lang="nb-NO" dirty="0"/>
          </a:p>
          <a:p>
            <a:r>
              <a:rPr lang="nb-NO" dirty="0"/>
              <a:t>Se på byrom og deres funksjoner</a:t>
            </a:r>
          </a:p>
          <a:p>
            <a:endParaRPr lang="nb-NO" dirty="0"/>
          </a:p>
          <a:p>
            <a:r>
              <a:rPr lang="nb-NO" dirty="0"/>
              <a:t>Flere boliger i sentrum</a:t>
            </a:r>
          </a:p>
          <a:p>
            <a:endParaRPr lang="nb-NO" dirty="0"/>
          </a:p>
          <a:p>
            <a:r>
              <a:rPr lang="nb-NO" dirty="0"/>
              <a:t>Grønne/blå strukturer</a:t>
            </a:r>
          </a:p>
          <a:p>
            <a:endParaRPr lang="nb-NO" dirty="0"/>
          </a:p>
          <a:p>
            <a:r>
              <a:rPr lang="nb-NO" dirty="0"/>
              <a:t>UU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9397"/>
            <a:ext cx="2853175" cy="104860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78030"/>
            <a:ext cx="2966298" cy="152496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652143"/>
            <a:ext cx="2966298" cy="153654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3237831"/>
            <a:ext cx="2922865" cy="167857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5013177"/>
            <a:ext cx="292286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8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Bystyrets føringer for arbeidet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Deltakelse</a:t>
            </a:r>
          </a:p>
          <a:p>
            <a:endParaRPr lang="nb-NO" dirty="0"/>
          </a:p>
          <a:p>
            <a:r>
              <a:rPr lang="nb-NO" dirty="0" err="1"/>
              <a:t>Samskaping</a:t>
            </a:r>
            <a:endParaRPr lang="nb-NO" dirty="0"/>
          </a:p>
          <a:p>
            <a:endParaRPr lang="nb-NO" dirty="0"/>
          </a:p>
          <a:p>
            <a:r>
              <a:rPr lang="nb-NO" dirty="0"/>
              <a:t>Samarbeid</a:t>
            </a:r>
          </a:p>
          <a:p>
            <a:endParaRPr lang="nb-NO" dirty="0"/>
          </a:p>
          <a:p>
            <a:r>
              <a:rPr lang="nb-NO" dirty="0"/>
              <a:t>Kommunikasjonsstrategi</a:t>
            </a:r>
          </a:p>
          <a:p>
            <a:endParaRPr lang="nb-NO" dirty="0"/>
          </a:p>
          <a:p>
            <a:r>
              <a:rPr lang="nb-NO" dirty="0"/>
              <a:t>Politikere som  referansegruppe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809397"/>
            <a:ext cx="2853175" cy="104860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052203"/>
            <a:ext cx="4172694" cy="29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Prosjektforslag for sentrumsplanen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4664"/>
            <a:ext cx="3201508" cy="4300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4000" y="1268760"/>
            <a:ext cx="3168352" cy="415414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Mandat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Produkter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Organisering, roller og 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Interesseanalyse og strategi for kommunikasjon og informasjon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Medvirkning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Tidsplan med milepæler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Kvalitetsplanlegging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Kritiske suksessfaktorer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805264"/>
            <a:ext cx="2699792" cy="9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arbeidet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Flere arbeidsplasser og flere boliger i sentrum</a:t>
            </a:r>
          </a:p>
          <a:p>
            <a:endParaRPr lang="nb-NO" dirty="0"/>
          </a:p>
          <a:p>
            <a:r>
              <a:rPr lang="nb-NO" dirty="0"/>
              <a:t>Økt handel</a:t>
            </a:r>
          </a:p>
          <a:p>
            <a:endParaRPr lang="nb-NO" dirty="0"/>
          </a:p>
          <a:p>
            <a:r>
              <a:rPr lang="nb-NO" dirty="0"/>
              <a:t>Flere besøkende til sentrum</a:t>
            </a:r>
          </a:p>
          <a:p>
            <a:endParaRPr lang="nb-NO" dirty="0"/>
          </a:p>
          <a:p>
            <a:r>
              <a:rPr lang="nb-NO" dirty="0"/>
              <a:t>Flere byrom med høy kvalitet</a:t>
            </a:r>
          </a:p>
          <a:p>
            <a:endParaRPr lang="nb-NO" dirty="0"/>
          </a:p>
          <a:p>
            <a:r>
              <a:rPr lang="nb-NO" dirty="0"/>
              <a:t>Fokus på blågrønne strukturer (utredning av kanaler)</a:t>
            </a:r>
          </a:p>
          <a:p>
            <a:endParaRPr lang="nb-NO" dirty="0"/>
          </a:p>
          <a:p>
            <a:r>
              <a:rPr lang="nb-NO" dirty="0"/>
              <a:t>Varierte, tilgjengelige kulturtilbud</a:t>
            </a:r>
          </a:p>
          <a:p>
            <a:endParaRPr lang="nb-NO" dirty="0"/>
          </a:p>
          <a:p>
            <a:r>
              <a:rPr lang="nb-NO" dirty="0"/>
              <a:t>Trygghet og god fremkommelighet for alle i byens rom og gater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" y="5809397"/>
            <a:ext cx="285317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skal vi sikre deltakelse på tvers?</a:t>
            </a:r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587" y="2276872"/>
            <a:ext cx="957155" cy="3840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ktangel 8"/>
          <p:cNvSpPr/>
          <p:nvPr/>
        </p:nvSpPr>
        <p:spPr>
          <a:xfrm>
            <a:off x="4170334" y="1546678"/>
            <a:ext cx="1235660" cy="4613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Styringsgruppe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586" y="2969365"/>
            <a:ext cx="957155" cy="38408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585284"/>
            <a:ext cx="1080120" cy="38408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9" y="3832469"/>
            <a:ext cx="957155" cy="38408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60" y="3832469"/>
            <a:ext cx="957155" cy="38408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90" y="3832469"/>
            <a:ext cx="957155" cy="384081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90" y="3832469"/>
            <a:ext cx="957155" cy="384081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428" y="3823398"/>
            <a:ext cx="957155" cy="384081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94" y="3823398"/>
            <a:ext cx="957155" cy="384081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16" y="3823397"/>
            <a:ext cx="957155" cy="384081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40" y="3823396"/>
            <a:ext cx="957155" cy="38408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159" y="3823395"/>
            <a:ext cx="957155" cy="384081"/>
          </a:xfrm>
          <a:prstGeom prst="rect">
            <a:avLst/>
          </a:prstGeom>
        </p:spPr>
      </p:pic>
      <p:cxnSp>
        <p:nvCxnSpPr>
          <p:cNvPr id="23" name="Rett linje 22"/>
          <p:cNvCxnSpPr>
            <a:stCxn id="9" idx="2"/>
            <a:endCxn id="10" idx="0"/>
          </p:cNvCxnSpPr>
          <p:nvPr/>
        </p:nvCxnSpPr>
        <p:spPr>
          <a:xfrm>
            <a:off x="4788164" y="2008031"/>
            <a:ext cx="1" cy="2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V="1">
            <a:off x="755576" y="3353446"/>
            <a:ext cx="3672408" cy="479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V="1">
            <a:off x="1835696" y="3353446"/>
            <a:ext cx="2664296" cy="469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2843808" y="3353445"/>
            <a:ext cx="1615733" cy="469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stCxn id="16" idx="0"/>
          </p:cNvCxnSpPr>
          <p:nvPr/>
        </p:nvCxnSpPr>
        <p:spPr>
          <a:xfrm flipV="1">
            <a:off x="3609168" y="3362517"/>
            <a:ext cx="854772" cy="469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 flipV="1">
            <a:off x="4677967" y="3353445"/>
            <a:ext cx="78194" cy="469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>
            <a:stCxn id="18" idx="0"/>
            <a:endCxn id="11" idx="2"/>
          </p:cNvCxnSpPr>
          <p:nvPr/>
        </p:nvCxnSpPr>
        <p:spPr>
          <a:xfrm flipH="1" flipV="1">
            <a:off x="4788164" y="3353446"/>
            <a:ext cx="818908" cy="469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endCxn id="11" idx="2"/>
          </p:cNvCxnSpPr>
          <p:nvPr/>
        </p:nvCxnSpPr>
        <p:spPr>
          <a:xfrm flipH="1" flipV="1">
            <a:off x="4788164" y="3353446"/>
            <a:ext cx="1939707" cy="46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>
            <a:stCxn id="20" idx="0"/>
            <a:endCxn id="11" idx="2"/>
          </p:cNvCxnSpPr>
          <p:nvPr/>
        </p:nvCxnSpPr>
        <p:spPr>
          <a:xfrm flipH="1" flipV="1">
            <a:off x="4788164" y="3353446"/>
            <a:ext cx="2782554" cy="46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/>
          <p:cNvCxnSpPr>
            <a:endCxn id="11" idx="2"/>
          </p:cNvCxnSpPr>
          <p:nvPr/>
        </p:nvCxnSpPr>
        <p:spPr>
          <a:xfrm flipH="1" flipV="1">
            <a:off x="4788164" y="3353446"/>
            <a:ext cx="3600260" cy="46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>
            <a:stCxn id="10" idx="2"/>
            <a:endCxn id="11" idx="0"/>
          </p:cNvCxnSpPr>
          <p:nvPr/>
        </p:nvCxnSpPr>
        <p:spPr>
          <a:xfrm flipH="1">
            <a:off x="4788164" y="2660953"/>
            <a:ext cx="1" cy="30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>
            <a:stCxn id="10" idx="3"/>
            <a:endCxn id="12" idx="1"/>
          </p:cNvCxnSpPr>
          <p:nvPr/>
        </p:nvCxnSpPr>
        <p:spPr>
          <a:xfrm>
            <a:off x="5266742" y="2468913"/>
            <a:ext cx="457386" cy="308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>
            <a:stCxn id="11" idx="3"/>
            <a:endCxn id="12" idx="1"/>
          </p:cNvCxnSpPr>
          <p:nvPr/>
        </p:nvCxnSpPr>
        <p:spPr>
          <a:xfrm flipV="1">
            <a:off x="5266741" y="2777325"/>
            <a:ext cx="457387" cy="38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Sylinder 57"/>
          <p:cNvSpPr txBox="1"/>
          <p:nvPr/>
        </p:nvSpPr>
        <p:spPr>
          <a:xfrm>
            <a:off x="4309586" y="2331368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Prosjektleder</a:t>
            </a:r>
          </a:p>
        </p:txBody>
      </p:sp>
      <p:sp>
        <p:nvSpPr>
          <p:cNvPr id="64" name="TekstSylinder 63"/>
          <p:cNvSpPr txBox="1"/>
          <p:nvPr/>
        </p:nvSpPr>
        <p:spPr>
          <a:xfrm>
            <a:off x="5681942" y="2592658"/>
            <a:ext cx="1812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Referansegruppe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251051" y="2981340"/>
            <a:ext cx="1275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Arbeidsgrupper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" y="5804555"/>
            <a:ext cx="2853175" cy="104860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38788" y="3841540"/>
            <a:ext cx="91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Kulturmiljø og kulturminner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243055" y="3841540"/>
            <a:ext cx="86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Næring og handel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195806" y="3901398"/>
            <a:ext cx="912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061866" y="3814328"/>
            <a:ext cx="121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Byrom og blågrønne strukturer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4170334" y="3839177"/>
            <a:ext cx="91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Byliv og folkeliv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119160" y="3855112"/>
            <a:ext cx="9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Kommunikasjon og informasjon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6138073" y="3853384"/>
            <a:ext cx="887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Bygg og bolig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7092140" y="3901398"/>
            <a:ext cx="95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GIS og 3D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8073362" y="3853384"/>
            <a:ext cx="89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Plan og byggesak</a:t>
            </a:r>
          </a:p>
        </p:txBody>
      </p:sp>
    </p:spTree>
    <p:extLst>
      <p:ext uri="{BB962C8B-B14F-4D97-AF65-F5344CB8AC3E}">
        <p14:creationId xmlns:p14="http://schemas.microsoft.com/office/powerpoint/2010/main" val="389683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Samarbeidsprosjekt på tvers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1600" b="1" dirty="0">
                <a:solidFill>
                  <a:srgbClr val="FF0000"/>
                </a:solidFill>
              </a:rPr>
              <a:t>Styringsgruppe</a:t>
            </a:r>
          </a:p>
          <a:p>
            <a:pPr lvl="2"/>
            <a:r>
              <a:rPr lang="nb-NO" sz="1200" dirty="0"/>
              <a:t>Plan og utvikling</a:t>
            </a:r>
          </a:p>
          <a:p>
            <a:pPr lvl="2"/>
            <a:r>
              <a:rPr lang="nb-NO" sz="1200" dirty="0"/>
              <a:t>Kultur</a:t>
            </a:r>
          </a:p>
          <a:p>
            <a:pPr lvl="2"/>
            <a:r>
              <a:rPr lang="nb-NO" sz="1200" dirty="0"/>
              <a:t>Helse og levekår</a:t>
            </a:r>
          </a:p>
          <a:p>
            <a:pPr lvl="2"/>
            <a:r>
              <a:rPr lang="nb-NO" sz="1200" dirty="0"/>
              <a:t>Oppvekst</a:t>
            </a:r>
          </a:p>
          <a:p>
            <a:pPr lvl="2"/>
            <a:r>
              <a:rPr lang="nb-NO" sz="1200" dirty="0"/>
              <a:t>Infrastruktur</a:t>
            </a:r>
          </a:p>
          <a:p>
            <a:pPr lvl="2"/>
            <a:r>
              <a:rPr lang="nb-NO" sz="1200" dirty="0"/>
              <a:t>Kommunikasjon</a:t>
            </a:r>
          </a:p>
          <a:p>
            <a:pPr lvl="2"/>
            <a:endParaRPr lang="nb-NO" sz="1200" dirty="0"/>
          </a:p>
          <a:p>
            <a:pPr lvl="2"/>
            <a:endParaRPr lang="nb-NO" sz="1200" dirty="0"/>
          </a:p>
          <a:p>
            <a:r>
              <a:rPr lang="nb-NO" sz="1600" b="1" dirty="0">
                <a:solidFill>
                  <a:srgbClr val="FF0000"/>
                </a:solidFill>
              </a:rPr>
              <a:t>Referansegruppe</a:t>
            </a:r>
          </a:p>
          <a:p>
            <a:pPr lvl="2"/>
            <a:r>
              <a:rPr lang="nb-NO" sz="1200" dirty="0"/>
              <a:t>Kommuneplanutvalget Arendal By</a:t>
            </a:r>
          </a:p>
          <a:p>
            <a:pPr lvl="2"/>
            <a:r>
              <a:rPr lang="nb-NO" sz="1200" dirty="0"/>
              <a:t>Kanalselskapet</a:t>
            </a:r>
          </a:p>
          <a:p>
            <a:pPr lvl="2"/>
            <a:r>
              <a:rPr lang="nb-NO" sz="1200" dirty="0"/>
              <a:t>Eldrerådet</a:t>
            </a:r>
          </a:p>
          <a:p>
            <a:pPr lvl="2"/>
            <a:r>
              <a:rPr lang="nb-NO" sz="1200" dirty="0"/>
              <a:t>Rådet for mennesker med nedsatt </a:t>
            </a:r>
            <a:r>
              <a:rPr lang="nb-NO" sz="1200" dirty="0" err="1"/>
              <a:t>funskjonsevne</a:t>
            </a:r>
            <a:endParaRPr lang="nb-NO" sz="1200" dirty="0"/>
          </a:p>
          <a:p>
            <a:pPr lvl="2"/>
            <a:r>
              <a:rPr lang="nb-NO" sz="1200" dirty="0"/>
              <a:t>Innvandrerrådet</a:t>
            </a:r>
          </a:p>
          <a:p>
            <a:pPr lvl="2"/>
            <a:r>
              <a:rPr lang="nb-NO" sz="1200" dirty="0"/>
              <a:t>Ungdommens Bystyre</a:t>
            </a:r>
          </a:p>
          <a:p>
            <a:pPr lvl="2"/>
            <a:r>
              <a:rPr lang="nb-NO" sz="1200" dirty="0"/>
              <a:t>Frivillighetssentralen</a:t>
            </a:r>
          </a:p>
          <a:p>
            <a:pPr lvl="2"/>
            <a:r>
              <a:rPr lang="nb-NO" sz="1200" dirty="0"/>
              <a:t>Med hjerte for Arendal</a:t>
            </a:r>
          </a:p>
          <a:p>
            <a:pPr lvl="2"/>
            <a:r>
              <a:rPr lang="nb-NO" sz="1200" dirty="0"/>
              <a:t>Havnevesen</a:t>
            </a:r>
          </a:p>
          <a:p>
            <a:pPr lvl="2"/>
            <a:r>
              <a:rPr lang="nb-NO" sz="1200" dirty="0"/>
              <a:t>Arendal KF</a:t>
            </a:r>
          </a:p>
          <a:p>
            <a:pPr lvl="2"/>
            <a:r>
              <a:rPr lang="nb-NO" sz="1200" dirty="0"/>
              <a:t>AAFK – Kulturminner</a:t>
            </a:r>
          </a:p>
          <a:p>
            <a:pPr lvl="2"/>
            <a:r>
              <a:rPr lang="nb-NO" sz="1200" dirty="0" err="1"/>
              <a:t>Tyholmen</a:t>
            </a:r>
            <a:r>
              <a:rPr lang="nb-NO" sz="1200" dirty="0"/>
              <a:t> beboerforening</a:t>
            </a:r>
          </a:p>
          <a:p>
            <a:pPr lvl="2"/>
            <a:r>
              <a:rPr lang="nb-NO" sz="1200" dirty="0"/>
              <a:t>Skytebanen vel</a:t>
            </a:r>
          </a:p>
          <a:p>
            <a:pPr lvl="2"/>
            <a:r>
              <a:rPr lang="nb-NO" sz="1200" dirty="0"/>
              <a:t>Barn- og unges representant</a:t>
            </a:r>
          </a:p>
          <a:p>
            <a:endParaRPr lang="nb-NO" sz="1600" dirty="0"/>
          </a:p>
          <a:p>
            <a:endParaRPr lang="nb-NO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809397"/>
            <a:ext cx="2853175" cy="104860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355976" y="126876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400" b="1" dirty="0">
                <a:solidFill>
                  <a:srgbClr val="FF0000"/>
                </a:solidFill>
              </a:rPr>
              <a:t>Prosjektgruppe</a:t>
            </a:r>
          </a:p>
          <a:p>
            <a:r>
              <a:rPr lang="nb-NO" sz="1100" dirty="0"/>
              <a:t>Plan og utvikling</a:t>
            </a:r>
          </a:p>
          <a:p>
            <a:r>
              <a:rPr lang="nb-NO" sz="1100" dirty="0"/>
              <a:t>Kultur </a:t>
            </a:r>
          </a:p>
          <a:p>
            <a:r>
              <a:rPr lang="nb-NO" sz="1100" dirty="0"/>
              <a:t>GIS/3D</a:t>
            </a:r>
          </a:p>
          <a:p>
            <a:r>
              <a:rPr lang="nb-NO" sz="1100" dirty="0"/>
              <a:t>Arendal By – Hanne Gulbrandsen</a:t>
            </a:r>
          </a:p>
          <a:p>
            <a:r>
              <a:rPr lang="nb-NO" sz="1100" dirty="0"/>
              <a:t>Med hjerte for Arendal</a:t>
            </a:r>
          </a:p>
          <a:p>
            <a:r>
              <a:rPr lang="nb-NO" sz="1100" dirty="0"/>
              <a:t>Kulturhistoriske miljøer og bygninger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095476"/>
            <a:ext cx="2448272" cy="241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80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Planlagt fremdrift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26522"/>
            <a:ext cx="7416824" cy="44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92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av prosjektplan for kulturnettverket _okt_2017" id="{4B3C6462-26BB-4AD7-AC6A-77011AD9949C}" vid="{D2BEC6C4-D5F8-40C9-B1B9-BDCD788694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av prosjektplan for kulturnettverket _okt_2017</Template>
  <TotalTime>209</TotalTime>
  <Words>245</Words>
  <Application>Microsoft Office PowerPoint</Application>
  <PresentationFormat>Skjermfremvisning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Presentasjon1</vt:lpstr>
      <vt:lpstr>Sentrumsplan for Arendal sentrum</vt:lpstr>
      <vt:lpstr>Bystyrets føringer </vt:lpstr>
      <vt:lpstr>Bystyrets føringer for arbeidet </vt:lpstr>
      <vt:lpstr>Prosjektforslag for sentrumsplanen</vt:lpstr>
      <vt:lpstr>Mål for arbeidet</vt:lpstr>
      <vt:lpstr>Hvordan skal vi sikre deltakelse på tvers?</vt:lpstr>
      <vt:lpstr>Samarbeidsprosjekt på tvers</vt:lpstr>
      <vt:lpstr>Planlagt fremdrift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Sentrumsplan for Arendal sentrum</dc:title>
  <dc:creator>Olsen, Barbro Kristine</dc:creator>
  <cp:lastModifiedBy>Morten Haakstad</cp:lastModifiedBy>
  <cp:revision>48</cp:revision>
  <dcterms:created xsi:type="dcterms:W3CDTF">2017-10-24T13:36:57Z</dcterms:created>
  <dcterms:modified xsi:type="dcterms:W3CDTF">2017-11-07T08:59:11Z</dcterms:modified>
</cp:coreProperties>
</file>